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4" r:id="rId8"/>
    <p:sldId id="265" r:id="rId9"/>
    <p:sldId id="262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65F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700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8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97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80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2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68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15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420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78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55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77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CDAF-EA9E-4737-B50B-15851267729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511F9-C0C3-4B7F-BAF5-446B5FFA0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38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8000" y="82925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МБДОУ «Детский сад №78 комбинированного вида с татарским языком воспитания и обучения» Авиастроительного района г. Казани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24133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Неделя «Телевидение»</a:t>
            </a:r>
          </a:p>
          <a:p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Рисование декоративное с элементами аппликации «Рыбки в озере»</a:t>
            </a:r>
          </a:p>
          <a:p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Старшая группа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52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06546">
            <a:off x="581864" y="575422"/>
            <a:ext cx="4985217" cy="36604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1057">
            <a:off x="6185648" y="438125"/>
            <a:ext cx="5715000" cy="39349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27865">
            <a:off x="3495096" y="4939857"/>
            <a:ext cx="4646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А какие ваши рыбки получились ?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00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7259" y="1734671"/>
            <a:ext cx="53250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 </a:t>
            </a:r>
            <a:r>
              <a:rPr lang="ru-RU" sz="2000" dirty="0" smtClean="0">
                <a:solidFill>
                  <a:srgbClr val="002060"/>
                </a:solidFill>
              </a:rPr>
              <a:t>Для занятия понадобится: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Лист белого цвета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 Ножницы для вырезания силуэтов рыбки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  Акварельные краски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Карандаши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   Кисточки, баночка с водой, салфетки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2060"/>
                </a:solidFill>
              </a:rPr>
              <a:t>Клей для приклеивания рыбок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1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47434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Чтение стихотворение А. Фета «Рыбка» и беседа по нему.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Тепло на солнышке. Река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Берёт свои права;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В воде местами глубь ясна,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На дне видна трава.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Чиста холодная струя,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Слежу за поплавком, -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Шалунья рыбка, вижу я,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Играет с червяком.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Голубоватая спина,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Сама как серебро,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Глаза - блестящих два зерна,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Багряное перо...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Вопрос: Почему поэт называет рыбку шалуньей, какими словами он её описывает. 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Багряное перо - это не перышки у птицы, а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плавники ярко-красного цвета (напоминает поэтическую строчку </a:t>
            </a:r>
          </a:p>
          <a:p>
            <a:r>
              <a:rPr lang="ru-RU" b="1" i="0" dirty="0" smtClean="0">
                <a:solidFill>
                  <a:srgbClr val="002060"/>
                </a:solidFill>
                <a:effectLst/>
                <a:latin typeface="yandex-sans"/>
              </a:rPr>
              <a:t>≪Роняет лес багряный свой убор≫).</a:t>
            </a:r>
            <a:endParaRPr lang="ru-RU" b="1" i="0" dirty="0">
              <a:solidFill>
                <a:srgbClr val="002060"/>
              </a:solidFill>
              <a:effectLst/>
              <a:latin typeface="yandex-sans"/>
            </a:endParaRPr>
          </a:p>
        </p:txBody>
      </p:sp>
    </p:spTree>
    <p:extLst>
      <p:ext uri="{BB962C8B-B14F-4D97-AF65-F5344CB8AC3E}">
        <p14:creationId xmlns:p14="http://schemas.microsoft.com/office/powerpoint/2010/main" val="308603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rgbClr val="65F117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804"/>
          <a:stretch/>
        </p:blipFill>
        <p:spPr>
          <a:xfrm>
            <a:off x="1" y="672352"/>
            <a:ext cx="12192000" cy="61856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9893" y="201706"/>
            <a:ext cx="8691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Рассмотрите рыбок, которые живут в озерах и реках России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40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82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71047" y="2353235"/>
            <a:ext cx="570778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Как нарисовать рыбку и раскрасить,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 можно посмотреть здесь</a:t>
            </a:r>
          </a:p>
          <a:p>
            <a:endParaRPr lang="ru-RU" dirty="0"/>
          </a:p>
          <a:p>
            <a:r>
              <a:rPr lang="en-US" dirty="0" smtClean="0"/>
              <a:t>https://www.youtube.com/watch?v=QctNEUWr0dk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97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1415587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0" dirty="0" smtClean="0">
                <a:solidFill>
                  <a:srgbClr val="002060"/>
                </a:solidFill>
                <a:effectLst/>
                <a:latin typeface="Helvetica Neue"/>
              </a:rPr>
              <a:t>Пальчиковая гимнастика «Рыбка»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Рыбка плавает в водице, - сложенными вместе ладонями показывают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Рыбке весело играть, как плавает рыбка.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Рыбка, рыбка, озорница - грозят пальчиком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Мы хотим тебя поймать - медленно сжимают ладони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Рыбка спинку изогнула - «плывёт» рыбка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Крошку хлебную взяла - делает хватательные движения обеими руками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Рыбка хвостиком махнула - «плывут».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0" i="0" dirty="0" smtClean="0">
                <a:solidFill>
                  <a:srgbClr val="002060"/>
                </a:solidFill>
                <a:effectLst/>
                <a:latin typeface="Helvetica Neue"/>
              </a:rPr>
              <a:t>Рыбка быстро уплыла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687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4776"/>
            <a:ext cx="12192000" cy="6293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6859" y="0"/>
            <a:ext cx="7810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                         Придумай и раскрась свою рыбку.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2710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11941" y="1640541"/>
            <a:ext cx="110257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 только рыбки будут готовы, можно их вырезать.</a:t>
            </a:r>
          </a:p>
          <a:p>
            <a:r>
              <a:rPr lang="ru-RU" sz="2400" dirty="0" smtClean="0"/>
              <a:t>А затем на белом листе нарисовать озеро с водорослями акварельными красками.</a:t>
            </a:r>
            <a:endParaRPr lang="ru-RU" sz="2400" dirty="0"/>
          </a:p>
          <a:p>
            <a:r>
              <a:rPr lang="ru-RU" sz="2400" dirty="0" smtClean="0"/>
              <a:t> Как только работа подсохнет, можно приклеить вырезанных рыбок</a:t>
            </a:r>
          </a:p>
          <a:p>
            <a:r>
              <a:rPr lang="ru-RU" sz="2400" dirty="0"/>
              <a:t>н</a:t>
            </a:r>
            <a:r>
              <a:rPr lang="ru-RU" sz="2400" dirty="0" smtClean="0"/>
              <a:t>а озеро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088" y="3428999"/>
            <a:ext cx="3180230" cy="290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613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252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Wingdings</vt:lpstr>
      <vt:lpstr>yandex-sans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Artur</dc:creator>
  <cp:lastModifiedBy>Artur</cp:lastModifiedBy>
  <cp:revision>9</cp:revision>
  <dcterms:created xsi:type="dcterms:W3CDTF">2020-05-04T12:18:26Z</dcterms:created>
  <dcterms:modified xsi:type="dcterms:W3CDTF">2020-05-04T14:27:01Z</dcterms:modified>
</cp:coreProperties>
</file>